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112E-8581-410D-8E21-51EA9CBE4785}" type="datetimeFigureOut">
              <a:rPr lang="en-MY" smtClean="0"/>
              <a:pPr/>
              <a:t>01/21/2015</a:t>
            </a:fld>
            <a:endParaRPr lang="en-M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2493-7BB9-4A14-9230-8E66BAF19B50}" type="slidenum">
              <a:rPr lang="en-MY" smtClean="0"/>
              <a:pPr/>
              <a:t>‹#›</a:t>
            </a:fld>
            <a:endParaRPr lang="en-M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ajp@ni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Program 2015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BSA troop 222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Penang Malaysia</a:t>
            </a:r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STEM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Technology Engineering and Mathematics</a:t>
            </a:r>
          </a:p>
          <a:p>
            <a:r>
              <a:rPr lang="en-US" dirty="0" smtClean="0"/>
              <a:t>To encourage scout interest in STEM</a:t>
            </a:r>
          </a:p>
          <a:p>
            <a:pPr lvl="1"/>
            <a:r>
              <a:rPr lang="en-US" dirty="0" smtClean="0"/>
              <a:t>Experience science and mathematics in a fun way</a:t>
            </a:r>
          </a:p>
          <a:p>
            <a:r>
              <a:rPr lang="en-US" dirty="0" smtClean="0"/>
              <a:t>Help scouts get interested in careers in STEM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Nova Awards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Shoot</a:t>
            </a:r>
          </a:p>
          <a:p>
            <a:r>
              <a:rPr lang="en-US" dirty="0" smtClean="0"/>
              <a:t>Start Your Engines</a:t>
            </a:r>
          </a:p>
          <a:p>
            <a:r>
              <a:rPr lang="en-US" dirty="0" smtClean="0"/>
              <a:t>Whoosh</a:t>
            </a:r>
          </a:p>
          <a:p>
            <a:r>
              <a:rPr lang="en-US" dirty="0" smtClean="0"/>
              <a:t>Designed to Crunch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Nova Award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Nova award has the following components</a:t>
            </a:r>
          </a:p>
          <a:p>
            <a:pPr lvl="1"/>
            <a:r>
              <a:rPr lang="en-US" dirty="0" smtClean="0"/>
              <a:t>Watch a documentary and have a discussion</a:t>
            </a:r>
          </a:p>
          <a:p>
            <a:pPr lvl="1"/>
            <a:r>
              <a:rPr lang="en-US" dirty="0" smtClean="0"/>
              <a:t>Visit related places</a:t>
            </a:r>
          </a:p>
          <a:p>
            <a:pPr lvl="1"/>
            <a:r>
              <a:rPr lang="en-US" dirty="0" smtClean="0"/>
              <a:t>Complete a STEM related merit badge</a:t>
            </a:r>
          </a:p>
          <a:p>
            <a:pPr lvl="1"/>
            <a:r>
              <a:rPr lang="en-US" dirty="0" smtClean="0"/>
              <a:t>Do a project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666750"/>
            <a:ext cx="8656637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Starting Plan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Interested students sign up </a:t>
            </a:r>
          </a:p>
          <a:p>
            <a:pPr lvl="1"/>
            <a:r>
              <a:rPr lang="en-US" dirty="0" smtClean="0"/>
              <a:t>Contact Raj (email – </a:t>
            </a:r>
            <a:r>
              <a:rPr lang="en-US" dirty="0" smtClean="0">
                <a:hlinkClick r:id="rId2"/>
              </a:rPr>
              <a:t>rajp@ni.com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Start working on the 4 Nova badges</a:t>
            </a:r>
          </a:p>
          <a:p>
            <a:r>
              <a:rPr lang="en-US" dirty="0" smtClean="0"/>
              <a:t>Plan a STEM related activity at Penang Science Cluster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NOVA Counselors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Raj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smtClean="0"/>
              <a:t>Chin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Ong</a:t>
            </a:r>
            <a:endParaRPr lang="en-US" dirty="0" smtClean="0"/>
          </a:p>
          <a:p>
            <a:r>
              <a:rPr lang="en-US" dirty="0" err="1" smtClean="0"/>
              <a:t>Mr</a:t>
            </a:r>
            <a:r>
              <a:rPr lang="en-US" dirty="0" smtClean="0"/>
              <a:t> Oppenheim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117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STEM Program 2015</vt:lpstr>
      <vt:lpstr>What is STEM</vt:lpstr>
      <vt:lpstr>4 Nova Awards</vt:lpstr>
      <vt:lpstr>Nova Award</vt:lpstr>
      <vt:lpstr>Slide 5</vt:lpstr>
      <vt:lpstr>2015 Starting Plan</vt:lpstr>
      <vt:lpstr>NOVA Counselors</vt:lpstr>
    </vt:vector>
  </TitlesOfParts>
  <Company>National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Program 2015</dc:title>
  <dc:creator>Rajesh Purushothaman</dc:creator>
  <cp:lastModifiedBy>Rajesh Purushothaman</cp:lastModifiedBy>
  <cp:revision>11</cp:revision>
  <dcterms:created xsi:type="dcterms:W3CDTF">2014-12-15T06:13:36Z</dcterms:created>
  <dcterms:modified xsi:type="dcterms:W3CDTF">2015-01-21T10:14:08Z</dcterms:modified>
</cp:coreProperties>
</file>